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cO7q0YYr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659148"/>
            <a:ext cx="838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Program of the </a:t>
            </a:r>
            <a:r>
              <a:rPr lang="en-US" sz="4400" b="1" dirty="0" smtClean="0"/>
              <a:t>Month: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2000" b="1" dirty="0" smtClean="0"/>
          </a:p>
          <a:p>
            <a:pPr marL="342900" lvl="0" indent="-342900" algn="ctr"/>
            <a:r>
              <a:rPr lang="en-US" sz="2800" b="1" dirty="0" smtClean="0"/>
              <a:t>“Turning a New Page” with</a:t>
            </a:r>
          </a:p>
          <a:p>
            <a:pPr marL="342900" lvl="0" indent="-342900" algn="ctr"/>
            <a:r>
              <a:rPr lang="en-US" sz="4400" b="1" dirty="0" smtClean="0"/>
              <a:t>Story Stroll</a:t>
            </a:r>
          </a:p>
          <a:p>
            <a:pPr marL="342900" lvl="0" indent="-342900" algn="ctr">
              <a:spcBef>
                <a:spcPct val="20000"/>
              </a:spcBef>
            </a:pPr>
            <a:endParaRPr lang="en-US" sz="3200" dirty="0"/>
          </a:p>
          <a:p>
            <a:pPr algn="ctr"/>
            <a:r>
              <a:rPr lang="en-US" sz="3200" dirty="0"/>
              <a:t>Nick Steuer</a:t>
            </a:r>
          </a:p>
          <a:p>
            <a:pPr algn="ctr"/>
            <a:r>
              <a:rPr lang="en-US" sz="3200" dirty="0"/>
              <a:t>Park Ranger, Mount Rose District</a:t>
            </a:r>
          </a:p>
          <a:p>
            <a:pPr marL="342900" lvl="0" indent="-342900">
              <a:spcBef>
                <a:spcPct val="20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9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came from the Carson City Parks Dept., who did a Story Stroll along the Carson River in September, 2017.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‘Springtime Story Stroll’ at</a:t>
            </a:r>
          </a:p>
          <a:p>
            <a:pPr marL="0" indent="0">
              <a:buNone/>
            </a:pPr>
            <a:r>
              <a:rPr lang="en-US" dirty="0" smtClean="0"/>
              <a:t>Davis </a:t>
            </a:r>
            <a:r>
              <a:rPr lang="en-US" dirty="0"/>
              <a:t>Creek </a:t>
            </a:r>
            <a:r>
              <a:rPr lang="en-US" dirty="0" smtClean="0"/>
              <a:t>Regional Park</a:t>
            </a:r>
          </a:p>
          <a:p>
            <a:pPr marL="0" indent="0">
              <a:buNone/>
            </a:pPr>
            <a:r>
              <a:rPr lang="en-US" dirty="0" smtClean="0"/>
              <a:t>was </a:t>
            </a:r>
            <a:r>
              <a:rPr lang="en-US" dirty="0"/>
              <a:t>born!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Formation…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00"/>
            <a:ext cx="3677497" cy="29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Partnered w/ Washoe County Library </a:t>
            </a:r>
            <a:r>
              <a:rPr lang="en-US" sz="2800" dirty="0" smtClean="0"/>
              <a:t>System &amp; Washoe County School District</a:t>
            </a:r>
            <a:endParaRPr lang="en-US" sz="2800" dirty="0"/>
          </a:p>
          <a:p>
            <a:pPr algn="ctr"/>
            <a:r>
              <a:rPr lang="en-US" sz="2800" dirty="0" smtClean="0"/>
              <a:t>2018 Spring &amp; Fall Story Strolls (2 weeks each)</a:t>
            </a:r>
            <a:endParaRPr lang="en-US" sz="2800" dirty="0"/>
          </a:p>
          <a:p>
            <a:pPr algn="ctr"/>
            <a:r>
              <a:rPr lang="en-US" sz="2800" dirty="0"/>
              <a:t>Self-led </a:t>
            </a:r>
            <a:r>
              <a:rPr lang="en-US" sz="2800" dirty="0" smtClean="0"/>
              <a:t>strolls &amp; Ranger-led strolls</a:t>
            </a:r>
            <a:endParaRPr lang="en-US" sz="2800" dirty="0"/>
          </a:p>
          <a:p>
            <a:pPr algn="ctr"/>
            <a:r>
              <a:rPr lang="en-US" sz="2800" dirty="0"/>
              <a:t>At least </a:t>
            </a:r>
            <a:r>
              <a:rPr lang="en-US" sz="2800" dirty="0" smtClean="0"/>
              <a:t>500 </a:t>
            </a:r>
            <a:r>
              <a:rPr lang="en-US" sz="2800" dirty="0"/>
              <a:t>folks participated!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2286000" cy="271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qcO7q0YYr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371600"/>
            <a:ext cx="7272867" cy="40909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Film…</a:t>
            </a:r>
          </a:p>
        </p:txBody>
      </p:sp>
    </p:spTree>
    <p:extLst>
      <p:ext uri="{BB962C8B-B14F-4D97-AF65-F5344CB8AC3E}">
        <p14:creationId xmlns:p14="http://schemas.microsoft.com/office/powerpoint/2010/main" val="10919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Feedback…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373">
            <a:off x="457200" y="962805"/>
            <a:ext cx="2627100" cy="350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2891699" cy="255545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974">
            <a:off x="3080601" y="3308689"/>
            <a:ext cx="2286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30625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Fun…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3467100" cy="231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66800"/>
            <a:ext cx="4800600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30988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Expand to other parks?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(Galena VC in spring – ADA Accessible)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Permanent displays along trail to house story’s year-round?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76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The </a:t>
            </a:r>
            <a:r>
              <a:rPr lang="en-US" sz="4400" b="1" dirty="0" smtClean="0">
                <a:solidFill>
                  <a:schemeClr val="bg1"/>
                </a:solidFill>
              </a:rPr>
              <a:t>Future…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572000" cy="3048000"/>
          </a:xfrm>
        </p:spPr>
      </p:pic>
      <p:sp>
        <p:nvSpPr>
          <p:cNvPr id="4" name="TextBox 3"/>
          <p:cNvSpPr txBox="1"/>
          <p:nvPr/>
        </p:nvSpPr>
        <p:spPr>
          <a:xfrm>
            <a:off x="609600" y="1216479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Questions?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32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00D7ED-6620-45A0-9F13-862FEFE886A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  <ds:schemaRef ds:uri="CEA9126C-A9B1-4F4A-855C-DD0F845697D2"/>
    <ds:schemaRef ds:uri="http://schemas.microsoft.com/office/infopath/2007/PartnerControls"/>
    <ds:schemaRef ds:uri="http://purl.org/dc/dcmitype/"/>
    <ds:schemaRef ds:uri="a94d8b85-37e1-4d17-8d55-8b7d207932bb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190</TotalTime>
  <Words>117</Words>
  <Application>Microsoft Office PowerPoint</Application>
  <PresentationFormat>On-screen Show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PowerPoint_Template_2015</vt:lpstr>
      <vt:lpstr>PowerPoint Presentation</vt:lpstr>
      <vt:lpstr>The Formation…</vt:lpstr>
      <vt:lpstr>The Facts…</vt:lpstr>
      <vt:lpstr>The Film…</vt:lpstr>
      <vt:lpstr>The Feedback…</vt:lpstr>
      <vt:lpstr>The Fun…</vt:lpstr>
      <vt:lpstr>Expand to other parks? (Galena VC in spring – ADA Accessible)  Permanent displays along trail to house story’s year-round?</vt:lpstr>
      <vt:lpstr>PowerPoint Presentation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Purgitt, Jennifer</cp:lastModifiedBy>
  <cp:revision>25</cp:revision>
  <cp:lastPrinted>2014-10-07T22:54:33Z</cp:lastPrinted>
  <dcterms:created xsi:type="dcterms:W3CDTF">2015-09-25T21:46:02Z</dcterms:created>
  <dcterms:modified xsi:type="dcterms:W3CDTF">2018-11-29T22:25:03Z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